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2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8" d="100"/>
          <a:sy n="118" d="100"/>
        </p:scale>
        <p:origin x="-14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D26B-DFC2-4248-8ED0-AD3E108CBDD7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4C003-38E8-486A-9BFD-47E55D87241C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EAA3-934B-41DB-B3B1-806F4BE5CC37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7F932-D99A-4087-BFB1-EA42FAFC8D2C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96367-2F2B-4F6E-ACF4-15FA13738E10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23C92-45F4-4C30-810D-4886C1BA69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498D-21C7-408B-8EF5-5B55DEF0BFD5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B246E-8FD1-42FF-94A4-E4133095C37A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39D4-B818-4372-B1EE-7CB6D5BBC74A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E438-4D0D-4834-B658-A90420491D98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ADFA-7142-4015-85E6-1712F15FA709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81E0-D653-4D78-A48F-41D80498BC7E}" type="datetime1">
              <a:rPr lang="en-US" smtClean="0"/>
              <a:pPr/>
              <a:t>12/6/14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8B3AFFF1-9C47-49F0-AE12-AF188F3F4E82}" type="datetime1">
              <a:rPr lang="en-US" smtClean="0"/>
              <a:pPr/>
              <a:t>12/6/14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38237106-F2ED-405E-BC33-CC3CF426205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729" r:id="rId1"/>
    <p:sldLayoutId id="2147484730" r:id="rId2"/>
    <p:sldLayoutId id="2147484731" r:id="rId3"/>
    <p:sldLayoutId id="2147484732" r:id="rId4"/>
    <p:sldLayoutId id="2147484733" r:id="rId5"/>
    <p:sldLayoutId id="2147484734" r:id="rId6"/>
    <p:sldLayoutId id="2147484735" r:id="rId7"/>
    <p:sldLayoutId id="2147484736" r:id="rId8"/>
    <p:sldLayoutId id="2147484737" r:id="rId9"/>
    <p:sldLayoutId id="2147484738" r:id="rId10"/>
    <p:sldLayoutId id="2147484739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fsuswe.com/~f14g3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Gregory Prosper</a:t>
            </a:r>
          </a:p>
          <a:p>
            <a:r>
              <a:rPr lang="en-US" dirty="0" err="1" smtClean="0"/>
              <a:t>Zainub</a:t>
            </a:r>
            <a:r>
              <a:rPr lang="en-US" dirty="0" smtClean="0"/>
              <a:t> </a:t>
            </a:r>
            <a:r>
              <a:rPr lang="en-US" dirty="0" err="1" smtClean="0"/>
              <a:t>Baig</a:t>
            </a:r>
            <a:endParaRPr lang="en-US" dirty="0" smtClean="0"/>
          </a:p>
          <a:p>
            <a:r>
              <a:rPr lang="en-US" dirty="0" err="1" smtClean="0"/>
              <a:t>Shukura</a:t>
            </a:r>
            <a:r>
              <a:rPr lang="en-US" dirty="0" smtClean="0"/>
              <a:t> Smart</a:t>
            </a:r>
          </a:p>
          <a:p>
            <a:r>
              <a:rPr lang="en-US" dirty="0" err="1" smtClean="0"/>
              <a:t>Jevon</a:t>
            </a:r>
            <a:r>
              <a:rPr lang="en-US" dirty="0" smtClean="0"/>
              <a:t> Cheung</a:t>
            </a:r>
          </a:p>
          <a:p>
            <a:r>
              <a:rPr lang="en-US" dirty="0" smtClean="0"/>
              <a:t>Nicholas </a:t>
            </a:r>
            <a:r>
              <a:rPr lang="en-US" dirty="0" err="1" smtClean="0"/>
              <a:t>Sankoe</a:t>
            </a:r>
            <a:endParaRPr lang="en-US" dirty="0" smtClean="0"/>
          </a:p>
          <a:p>
            <a:r>
              <a:rPr lang="en-US" dirty="0" smtClean="0"/>
              <a:t>Doris </a:t>
            </a:r>
            <a:r>
              <a:rPr lang="en-US" dirty="0" err="1" smtClean="0"/>
              <a:t>Qiu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Williamsburg-Housing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376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obilemanagelisting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314" y="269046"/>
            <a:ext cx="2795613" cy="5254481"/>
          </a:xfrm>
          <a:prstGeom prst="rect">
            <a:avLst/>
          </a:prstGeom>
        </p:spPr>
      </p:pic>
      <p:pic>
        <p:nvPicPr>
          <p:cNvPr id="7" name="Picture 6" descr="mobileproper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795" y="269046"/>
            <a:ext cx="2662356" cy="525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08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Secure</a:t>
            </a:r>
            <a:endParaRPr lang="en-US" dirty="0"/>
          </a:p>
        </p:txBody>
      </p:sp>
      <p:pic>
        <p:nvPicPr>
          <p:cNvPr id="6" name="Picture 5" descr="Unknow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1872183"/>
            <a:ext cx="7886381" cy="242180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67094" y="4756746"/>
            <a:ext cx="457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Hashing and Salting of Passwords is Used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648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22428" y="2959204"/>
            <a:ext cx="71147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hlinkClick r:id="rId2"/>
              </a:rPr>
              <a:t>http://sfsuswe.com/~f14g30</a:t>
            </a:r>
            <a:endParaRPr lang="en-US" sz="5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47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Easy to Use</a:t>
            </a:r>
          </a:p>
          <a:p>
            <a:r>
              <a:rPr lang="en-US" sz="4000" dirty="0" smtClean="0"/>
              <a:t>Mobile Friendly</a:t>
            </a:r>
          </a:p>
          <a:p>
            <a:r>
              <a:rPr lang="en-US" sz="4000" dirty="0" smtClean="0"/>
              <a:t>Secure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94064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 to use</a:t>
            </a:r>
            <a:endParaRPr lang="en-US" dirty="0"/>
          </a:p>
        </p:txBody>
      </p:sp>
      <p:pic>
        <p:nvPicPr>
          <p:cNvPr id="8" name="Content Placeholder 3" descr="home.png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" b="64062"/>
          <a:stretch/>
        </p:blipFill>
        <p:spPr>
          <a:xfrm>
            <a:off x="609600" y="1600200"/>
            <a:ext cx="7924800" cy="2952070"/>
          </a:xfrm>
        </p:spPr>
      </p:pic>
      <p:sp>
        <p:nvSpPr>
          <p:cNvPr id="9" name="TextBox 8"/>
          <p:cNvSpPr txBox="1"/>
          <p:nvPr/>
        </p:nvSpPr>
        <p:spPr>
          <a:xfrm>
            <a:off x="3190246" y="4792935"/>
            <a:ext cx="2457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Search by City or Zip Code</a:t>
            </a:r>
          </a:p>
        </p:txBody>
      </p:sp>
    </p:spTree>
    <p:extLst>
      <p:ext uri="{BB962C8B-B14F-4D97-AF65-F5344CB8AC3E}">
        <p14:creationId xmlns:p14="http://schemas.microsoft.com/office/powerpoint/2010/main" val="154799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to use (Continued)</a:t>
            </a:r>
          </a:p>
        </p:txBody>
      </p:sp>
      <p:pic>
        <p:nvPicPr>
          <p:cNvPr id="4" name="Content Placeholder 3" descr="signup.png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7" t="3699" r="21728" b="18294"/>
          <a:stretch/>
        </p:blipFill>
        <p:spPr>
          <a:xfrm>
            <a:off x="609600" y="1581995"/>
            <a:ext cx="4477156" cy="3465770"/>
          </a:xfrm>
        </p:spPr>
      </p:pic>
      <p:pic>
        <p:nvPicPr>
          <p:cNvPr id="5" name="Picture 4" descr="login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1" t="3659" r="31150" b="61873"/>
          <a:stretch/>
        </p:blipFill>
        <p:spPr>
          <a:xfrm>
            <a:off x="5243443" y="1581995"/>
            <a:ext cx="3423479" cy="17669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33563" y="4041914"/>
            <a:ext cx="227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Easy Sign Up and Log 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585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to </a:t>
            </a:r>
            <a:r>
              <a:rPr lang="en-US" dirty="0" smtClean="0"/>
              <a:t>use (Continued)</a:t>
            </a:r>
            <a:endParaRPr lang="en-US" dirty="0"/>
          </a:p>
        </p:txBody>
      </p:sp>
      <p:pic>
        <p:nvPicPr>
          <p:cNvPr id="4" name="Content Placeholder 3" descr="listings.png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43" b="14603"/>
          <a:stretch/>
        </p:blipFill>
        <p:spPr>
          <a:xfrm>
            <a:off x="609600" y="1600201"/>
            <a:ext cx="7924800" cy="3285688"/>
          </a:xfrm>
        </p:spPr>
      </p:pic>
      <p:sp>
        <p:nvSpPr>
          <p:cNvPr id="5" name="TextBox 4"/>
          <p:cNvSpPr txBox="1"/>
          <p:nvPr/>
        </p:nvSpPr>
        <p:spPr>
          <a:xfrm>
            <a:off x="3153382" y="5076173"/>
            <a:ext cx="2688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Quick &amp; Easy to Filter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120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to use (Continued)</a:t>
            </a:r>
          </a:p>
        </p:txBody>
      </p:sp>
      <p:pic>
        <p:nvPicPr>
          <p:cNvPr id="4" name="Content Placeholder 3" descr="property.png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7" b="-417"/>
          <a:stretch/>
        </p:blipFill>
        <p:spPr>
          <a:xfrm>
            <a:off x="609600" y="1417638"/>
            <a:ext cx="7924800" cy="3694249"/>
          </a:xfrm>
        </p:spPr>
      </p:pic>
      <p:sp>
        <p:nvSpPr>
          <p:cNvPr id="5" name="TextBox 4"/>
          <p:cNvSpPr txBox="1"/>
          <p:nvPr/>
        </p:nvSpPr>
        <p:spPr>
          <a:xfrm>
            <a:off x="3228719" y="5314648"/>
            <a:ext cx="2696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Property Info Is Easy To </a:t>
            </a:r>
            <a:r>
              <a:rPr lang="en-US" dirty="0"/>
              <a:t>R</a:t>
            </a:r>
            <a:r>
              <a:rPr lang="en-US" dirty="0" smtClean="0"/>
              <a:t>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86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to use (Continued)</a:t>
            </a:r>
          </a:p>
        </p:txBody>
      </p:sp>
      <p:pic>
        <p:nvPicPr>
          <p:cNvPr id="4" name="Content Placeholder 3" descr="managelistings.png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60" b="3693"/>
          <a:stretch/>
        </p:blipFill>
        <p:spPr>
          <a:xfrm>
            <a:off x="609600" y="1417638"/>
            <a:ext cx="7924800" cy="3756340"/>
          </a:xfrm>
        </p:spPr>
      </p:pic>
      <p:sp>
        <p:nvSpPr>
          <p:cNvPr id="5" name="TextBox 4"/>
          <p:cNvSpPr txBox="1"/>
          <p:nvPr/>
        </p:nvSpPr>
        <p:spPr>
          <a:xfrm>
            <a:off x="3096081" y="5260839"/>
            <a:ext cx="2805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Managing Your Listings is Easy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63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10653"/>
            <a:ext cx="7924800" cy="1143000"/>
          </a:xfrm>
        </p:spPr>
        <p:txBody>
          <a:bodyPr/>
          <a:lstStyle/>
          <a:p>
            <a:r>
              <a:rPr lang="en-US" sz="3200" dirty="0"/>
              <a:t>Mobile </a:t>
            </a:r>
            <a:r>
              <a:rPr lang="en-US" sz="3200" dirty="0" smtClean="0"/>
              <a:t>Friendly</a:t>
            </a:r>
            <a:endParaRPr lang="en-US" dirty="0"/>
          </a:p>
        </p:txBody>
      </p:sp>
      <p:pic>
        <p:nvPicPr>
          <p:cNvPr id="7" name="Picture 6" descr="mobilehom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55"/>
          <a:stretch/>
        </p:blipFill>
        <p:spPr>
          <a:xfrm>
            <a:off x="4621866" y="274638"/>
            <a:ext cx="3912534" cy="547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4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obilelisting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863" y="269047"/>
            <a:ext cx="2833320" cy="5372862"/>
          </a:xfrm>
          <a:prstGeom prst="rect">
            <a:avLst/>
          </a:prstGeom>
        </p:spPr>
      </p:pic>
      <p:pic>
        <p:nvPicPr>
          <p:cNvPr id="5" name="Picture 4" descr="mobilefilt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070" y="269048"/>
            <a:ext cx="2768036" cy="537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26522"/>
      </p:ext>
    </p:extLst>
  </p:cSld>
  <p:clrMapOvr>
    <a:masterClrMapping/>
  </p:clrMapOvr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Horizon.thmx</Template>
  <TotalTime>159</TotalTime>
  <Words>99</Words>
  <Application>Microsoft Macintosh PowerPoint</Application>
  <PresentationFormat>On-screen Show (4:3)</PresentationFormat>
  <Paragraphs>26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Horizon</vt:lpstr>
      <vt:lpstr>Williamsburg-Housing</vt:lpstr>
      <vt:lpstr>Key Points</vt:lpstr>
      <vt:lpstr>Easy to use</vt:lpstr>
      <vt:lpstr>Easy to use (Continued)</vt:lpstr>
      <vt:lpstr>Easy to use (Continued)</vt:lpstr>
      <vt:lpstr>Easy to use (Continued)</vt:lpstr>
      <vt:lpstr>Easy to use (Continued)</vt:lpstr>
      <vt:lpstr>Mobile Friendly</vt:lpstr>
      <vt:lpstr>PowerPoint Presentation</vt:lpstr>
      <vt:lpstr>PowerPoint Presentation</vt:lpstr>
      <vt:lpstr>Secure</vt:lpstr>
      <vt:lpstr>Demo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Williamsburg-Housing</dc:title>
  <dc:creator>Gregory Prosper</dc:creator>
  <cp:lastModifiedBy>Gregory Prosper</cp:lastModifiedBy>
  <cp:revision>18</cp:revision>
  <dcterms:created xsi:type="dcterms:W3CDTF">2014-12-06T09:27:43Z</dcterms:created>
  <dcterms:modified xsi:type="dcterms:W3CDTF">2014-12-06T12:16:23Z</dcterms:modified>
</cp:coreProperties>
</file>